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9759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670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487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8881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730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7622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6974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5123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895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438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448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5E2B9-14CC-407B-9ED5-48FB65C3C6BD}" type="datetimeFigureOut">
              <a:rPr lang="sr-Latn-RS" smtClean="0"/>
              <a:t>1.4.2020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CCF6-43A7-4C10-A74E-F5F7488722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8026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04738"/>
            <a:ext cx="270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Неједначине</a:t>
            </a:r>
            <a:endParaRPr lang="sr-Latn-RS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32F2A89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44777" r="6641" b="52476"/>
          <a:stretch/>
        </p:blipFill>
        <p:spPr bwMode="auto">
          <a:xfrm>
            <a:off x="107504" y="784039"/>
            <a:ext cx="8996251" cy="46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1331856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Х </a:t>
            </a:r>
            <a:r>
              <a:rPr lang="sr-Cyrl-RS" sz="2800" b="1" dirty="0" smtClean="0"/>
              <a:t>&lt;</a:t>
            </a:r>
            <a:r>
              <a:rPr lang="sr-Cyrl-RS" sz="2800" dirty="0" smtClean="0"/>
              <a:t> 5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3336" y="1628800"/>
            <a:ext cx="2537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Х = {4, 3, 2, 1, 0}</a:t>
            </a:r>
            <a:endParaRPr lang="sr-Latn-R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1297097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Х </a:t>
            </a:r>
            <a:r>
              <a:rPr lang="sr-Cyrl-RS" sz="2800" b="1" dirty="0" smtClean="0"/>
              <a:t>&gt;</a:t>
            </a:r>
            <a:r>
              <a:rPr lang="sr-Cyrl-RS" sz="2800" dirty="0" smtClean="0"/>
              <a:t> 5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94057" y="1769959"/>
            <a:ext cx="2924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Х = {6, 7, 8, ... + ∞}</a:t>
            </a:r>
            <a:endParaRPr lang="sr-Latn-R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05495" y="3501008"/>
            <a:ext cx="1604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5 </a:t>
            </a:r>
            <a:r>
              <a:rPr lang="sr-Cyrl-RS" sz="2800" b="1" dirty="0" smtClean="0"/>
              <a:t>&lt;</a:t>
            </a:r>
            <a:r>
              <a:rPr lang="sr-Cyrl-RS" sz="2800" dirty="0" smtClean="0"/>
              <a:t> Х </a:t>
            </a:r>
            <a:r>
              <a:rPr lang="sr-Cyrl-RS" sz="2800" b="1" dirty="0" smtClean="0"/>
              <a:t>&lt;</a:t>
            </a:r>
            <a:r>
              <a:rPr lang="sr-Cyrl-RS" sz="2800" dirty="0" smtClean="0"/>
              <a:t> 10</a:t>
            </a:r>
            <a:endParaRPr lang="sr-Latn-R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01592" y="4024228"/>
            <a:ext cx="2183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Х = {6, 7, 8, 9}</a:t>
            </a:r>
            <a:endParaRPr lang="sr-Latn-R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232646" y="3429000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15 </a:t>
            </a:r>
            <a:r>
              <a:rPr lang="sr-Cyrl-RS" sz="2800" b="1" dirty="0" smtClean="0"/>
              <a:t>&gt;</a:t>
            </a:r>
            <a:r>
              <a:rPr lang="sr-Cyrl-RS" sz="2800" dirty="0" smtClean="0"/>
              <a:t> Х </a:t>
            </a:r>
            <a:r>
              <a:rPr lang="sr-Cyrl-RS" sz="2800" b="1" dirty="0" smtClean="0"/>
              <a:t>&gt;</a:t>
            </a:r>
            <a:r>
              <a:rPr lang="sr-Cyrl-RS" sz="2800" dirty="0" smtClean="0"/>
              <a:t> 10</a:t>
            </a:r>
            <a:endParaRPr lang="sr-Latn-R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3901" y="4014303"/>
            <a:ext cx="2914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Х = {14, 13, 12, 11}</a:t>
            </a:r>
            <a:endParaRPr lang="sr-Latn-RS" sz="2800" dirty="0"/>
          </a:p>
        </p:txBody>
      </p:sp>
      <p:pic>
        <p:nvPicPr>
          <p:cNvPr id="1026" name="Picture 2" descr="Ð¡ÑÐ¾Ð´Ð½Ð° ÑÐ»Ð¸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" t="50000" r="5317" b="30283"/>
          <a:stretch/>
        </p:blipFill>
        <p:spPr bwMode="auto">
          <a:xfrm>
            <a:off x="18684" y="2492896"/>
            <a:ext cx="4586945" cy="75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H="1" flipV="1">
            <a:off x="1907704" y="2293180"/>
            <a:ext cx="1" cy="4157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179512" y="2293181"/>
            <a:ext cx="1728193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79512" y="2293178"/>
            <a:ext cx="0" cy="4157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69994" y="2293182"/>
            <a:ext cx="1728194" cy="457200"/>
          </a:xfrm>
          <a:prstGeom prst="rect">
            <a:avLst/>
          </a:prstGeom>
          <a:solidFill>
            <a:srgbClr val="4F8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27" name="Picture 2" descr="Ð¡ÑÐ¾Ð´Ð½Ð° ÑÐ»Ð¸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" t="50000" r="5317" b="30283"/>
          <a:stretch/>
        </p:blipFill>
        <p:spPr bwMode="auto">
          <a:xfrm>
            <a:off x="4564192" y="2502920"/>
            <a:ext cx="4586945" cy="75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/>
          <p:cNvCxnSpPr/>
          <p:nvPr/>
        </p:nvCxnSpPr>
        <p:spPr>
          <a:xfrm flipH="1" flipV="1">
            <a:off x="7308304" y="2334642"/>
            <a:ext cx="1" cy="4157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308304" y="2334642"/>
            <a:ext cx="1835695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314906" y="2334642"/>
            <a:ext cx="1829093" cy="414557"/>
          </a:xfrm>
          <a:prstGeom prst="rect">
            <a:avLst/>
          </a:prstGeom>
          <a:solidFill>
            <a:srgbClr val="4F8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35" name="Picture 2" descr="Ð¡ÑÐ¾Ð´Ð½Ð° ÑÐ»Ð¸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1" t="50000" r="5317" b="30283"/>
          <a:stretch/>
        </p:blipFill>
        <p:spPr bwMode="auto">
          <a:xfrm>
            <a:off x="35834" y="5157192"/>
            <a:ext cx="4496390" cy="75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Connector 35"/>
          <p:cNvCxnSpPr/>
          <p:nvPr/>
        </p:nvCxnSpPr>
        <p:spPr>
          <a:xfrm flipV="1">
            <a:off x="2699791" y="4941168"/>
            <a:ext cx="431" cy="4915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700222" y="4943435"/>
            <a:ext cx="144015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4139954" y="4941168"/>
            <a:ext cx="1" cy="4915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700222" y="4960628"/>
            <a:ext cx="1440163" cy="457200"/>
          </a:xfrm>
          <a:prstGeom prst="rect">
            <a:avLst/>
          </a:prstGeom>
          <a:solidFill>
            <a:srgbClr val="4F8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50" name="Picture 2" descr="Ð¡ÑÐ¾Ð´Ð½Ð° ÑÐ»Ð¸Ðº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6" t="50000" r="5317" b="37491"/>
          <a:stretch/>
        </p:blipFill>
        <p:spPr bwMode="auto">
          <a:xfrm>
            <a:off x="5244844" y="5157192"/>
            <a:ext cx="3832737" cy="47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5341376" y="5642268"/>
            <a:ext cx="3570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dirty="0" smtClean="0"/>
              <a:t>10       11      12       13      14        15       16       17</a:t>
            </a:r>
            <a:endParaRPr lang="sr-Latn-RS" sz="1400" dirty="0"/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7236296" y="4943435"/>
            <a:ext cx="1" cy="4915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940153" y="4927308"/>
            <a:ext cx="129614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5940152" y="4935371"/>
            <a:ext cx="1" cy="4915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940153" y="4945206"/>
            <a:ext cx="1315896" cy="457200"/>
          </a:xfrm>
          <a:prstGeom prst="rect">
            <a:avLst/>
          </a:prstGeom>
          <a:solidFill>
            <a:srgbClr val="4F8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TextBox 11"/>
          <p:cNvSpPr txBox="1"/>
          <p:nvPr/>
        </p:nvSpPr>
        <p:spPr>
          <a:xfrm>
            <a:off x="6232768" y="160561"/>
            <a:ext cx="1893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2400" dirty="0" smtClean="0"/>
              <a:t>Препиши</a:t>
            </a:r>
            <a:r>
              <a:rPr lang="sr-Cyrl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3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3" grpId="0" animBg="1"/>
      <p:bldP spid="33" grpId="0" animBg="1"/>
      <p:bldP spid="45" grpId="0" animBg="1"/>
      <p:bldP spid="49" grpId="0"/>
      <p:bldP spid="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2F2A89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77618" r="2615" b="17329"/>
          <a:stretch/>
        </p:blipFill>
        <p:spPr bwMode="auto">
          <a:xfrm>
            <a:off x="0" y="31138"/>
            <a:ext cx="9115145" cy="78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32F2A89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82610" r="2615" b="9065"/>
          <a:stretch/>
        </p:blipFill>
        <p:spPr bwMode="auto">
          <a:xfrm>
            <a:off x="3762" y="2924944"/>
            <a:ext cx="9115145" cy="12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224" y="804759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а</a:t>
            </a:r>
            <a:r>
              <a:rPr lang="sr-Cyrl-RS" dirty="0" smtClean="0"/>
              <a:t>)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462353" y="848195"/>
            <a:ext cx="2654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Х</a:t>
            </a:r>
            <a:r>
              <a:rPr lang="sr-Cyrl-RS" sz="2400" dirty="0" smtClean="0"/>
              <a:t> = {29, 28, 27, ... 0}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57571" y="816159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б</a:t>
            </a:r>
            <a:r>
              <a:rPr lang="sr-Cyrl-RS" dirty="0" smtClean="0"/>
              <a:t>)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4948103" y="835476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Х</a:t>
            </a:r>
            <a:r>
              <a:rPr lang="sr-Cyrl-RS" sz="2400" dirty="0" smtClean="0"/>
              <a:t> = {799, 798, 797, ... 0}</a:t>
            </a:r>
            <a:endParaRPr lang="sr-Latn-R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209" y="1438339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в</a:t>
            </a:r>
            <a:r>
              <a:rPr lang="sr-Cyrl-RS" dirty="0" smtClean="0"/>
              <a:t>)</a:t>
            </a:r>
            <a:endParaRPr lang="sr-Latn-RS" dirty="0"/>
          </a:p>
        </p:txBody>
      </p:sp>
      <p:sp>
        <p:nvSpPr>
          <p:cNvPr id="10" name="TextBox 9"/>
          <p:cNvSpPr txBox="1"/>
          <p:nvPr/>
        </p:nvSpPr>
        <p:spPr>
          <a:xfrm>
            <a:off x="440913" y="1461741"/>
            <a:ext cx="3451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Х</a:t>
            </a:r>
            <a:r>
              <a:rPr lang="sr-Cyrl-RS" sz="2400" dirty="0" smtClean="0"/>
              <a:t> = {201, 202, 203, ... +∞}</a:t>
            </a:r>
            <a:endParaRPr lang="sr-Latn-R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1284" y="1373308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г</a:t>
            </a:r>
            <a:r>
              <a:rPr lang="sr-Cyrl-RS" dirty="0" smtClean="0"/>
              <a:t>)</a:t>
            </a:r>
            <a:endParaRPr lang="sr-Latn-RS" dirty="0"/>
          </a:p>
        </p:txBody>
      </p:sp>
      <p:sp>
        <p:nvSpPr>
          <p:cNvPr id="12" name="TextBox 11"/>
          <p:cNvSpPr txBox="1"/>
          <p:nvPr/>
        </p:nvSpPr>
        <p:spPr>
          <a:xfrm>
            <a:off x="4913489" y="1383308"/>
            <a:ext cx="3451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Х</a:t>
            </a:r>
            <a:r>
              <a:rPr lang="sr-Cyrl-RS" sz="2400" dirty="0" smtClean="0"/>
              <a:t> = {124, 125, 126, ... +∞}</a:t>
            </a:r>
            <a:endParaRPr lang="sr-Latn-R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80" y="2060848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д</a:t>
            </a:r>
            <a:r>
              <a:rPr lang="sr-Cyrl-RS" dirty="0" smtClean="0"/>
              <a:t>)</a:t>
            </a:r>
            <a:endParaRPr lang="sr-Latn-RS" dirty="0"/>
          </a:p>
        </p:txBody>
      </p:sp>
      <p:sp>
        <p:nvSpPr>
          <p:cNvPr id="14" name="TextBox 13"/>
          <p:cNvSpPr txBox="1"/>
          <p:nvPr/>
        </p:nvSpPr>
        <p:spPr>
          <a:xfrm>
            <a:off x="402133" y="2097854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Х</a:t>
            </a:r>
            <a:r>
              <a:rPr lang="sr-Cyrl-RS" sz="2400" dirty="0" smtClean="0"/>
              <a:t> = {719, 718, 717, ... 0}</a:t>
            </a:r>
            <a:endParaRPr lang="sr-Latn-R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1323" y="1943145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ђ</a:t>
            </a:r>
            <a:r>
              <a:rPr lang="sr-Cyrl-RS" dirty="0" smtClean="0"/>
              <a:t>)</a:t>
            </a:r>
            <a:endParaRPr lang="sr-Latn-RS" dirty="0"/>
          </a:p>
        </p:txBody>
      </p:sp>
      <p:sp>
        <p:nvSpPr>
          <p:cNvPr id="16" name="TextBox 15"/>
          <p:cNvSpPr txBox="1"/>
          <p:nvPr/>
        </p:nvSpPr>
        <p:spPr>
          <a:xfrm>
            <a:off x="4993233" y="1917412"/>
            <a:ext cx="2916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Х</a:t>
            </a:r>
            <a:r>
              <a:rPr lang="sr-Cyrl-RS" sz="2400" dirty="0" smtClean="0"/>
              <a:t> = {43, 44, 45, ... +∞}</a:t>
            </a:r>
            <a:endParaRPr lang="sr-Latn-R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75656" y="443711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Х</a:t>
            </a:r>
            <a:r>
              <a:rPr lang="sr-Cyrl-RS" sz="2400" dirty="0" smtClean="0"/>
              <a:t> = {</a:t>
            </a:r>
            <a:endParaRPr lang="sr-Latn-RS" sz="24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619672" y="3429000"/>
            <a:ext cx="432048" cy="216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411760" y="3429000"/>
            <a:ext cx="432048" cy="216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118259" y="3429000"/>
            <a:ext cx="432048" cy="216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901824" y="3463598"/>
            <a:ext cx="432048" cy="216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51720" y="4450384"/>
            <a:ext cx="2504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4, 5, 6, 7, 8, ... +∞}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77382" y="-5108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Препиши.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654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32F2A89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90840" r="7462" b="4219"/>
          <a:stretch/>
        </p:blipFill>
        <p:spPr bwMode="auto">
          <a:xfrm>
            <a:off x="13675" y="371236"/>
            <a:ext cx="9089625" cy="80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524" y="1268760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а</a:t>
            </a:r>
            <a:r>
              <a:rPr lang="sr-Cyrl-RS" dirty="0" smtClean="0"/>
              <a:t>)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437198" y="1276300"/>
            <a:ext cx="1239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Х </a:t>
            </a:r>
            <a:r>
              <a:rPr lang="sr-Cyrl-RS" sz="2400" dirty="0" smtClean="0"/>
              <a:t>+ 3 &lt; 7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7328" y="1659532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Х </a:t>
            </a:r>
            <a:r>
              <a:rPr lang="sr-Cyrl-RS" sz="2400" dirty="0" smtClean="0"/>
              <a:t>&lt; 7 – 3 </a:t>
            </a:r>
            <a:endParaRPr lang="sr-Latn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1147" y="2003716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Х </a:t>
            </a:r>
            <a:r>
              <a:rPr lang="sr-Cyrl-RS" sz="2400" dirty="0" smtClean="0"/>
              <a:t>&lt; 4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5596" y="2386948"/>
            <a:ext cx="18886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Х </a:t>
            </a:r>
            <a:r>
              <a:rPr lang="sr-Cyrl-RS" sz="2400" dirty="0" smtClean="0"/>
              <a:t>= {3, 2, 1, 0}</a:t>
            </a:r>
            <a:endParaRPr lang="sr-Latn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941207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i="1" dirty="0" smtClean="0"/>
              <a:t>Пр. </a:t>
            </a:r>
            <a:endParaRPr lang="sr-Latn-R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1540" y="2941206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3 + 3 &lt; 7</a:t>
            </a:r>
            <a:endParaRPr lang="sr-Latn-R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37233" y="3226118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6&lt; 7</a:t>
            </a:r>
            <a:endParaRPr lang="sr-Latn-R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29362" y="1669389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 </a:t>
            </a:r>
            <a:endParaRPr lang="sr-Latn-R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383545" y="1904"/>
            <a:ext cx="511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Препиши и остале неједначине  реши.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4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224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MAU</cp:lastModifiedBy>
  <cp:revision>22</cp:revision>
  <dcterms:created xsi:type="dcterms:W3CDTF">2018-05-31T20:41:46Z</dcterms:created>
  <dcterms:modified xsi:type="dcterms:W3CDTF">2020-04-01T18:40:57Z</dcterms:modified>
</cp:coreProperties>
</file>